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AI‑Realization — PPT Starter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Replace this with your content.</a:t>
            </a:r>
          </a:p>
          <a:p>
            <a:r>
              <a:t>This file is for testing the Downloads buttons.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Upload these three files to S3 in the downloads/ folder:</a:t>
            </a:r>
          </a:p>
          <a:p>
            <a:r>
              <a:t>- downloads/Excel-01.xlsx</a:t>
            </a:r>
          </a:p>
          <a:p>
            <a:r>
              <a:t>- downloads/Word-01.docx</a:t>
            </a:r>
          </a:p>
          <a:p>
            <a:r>
              <a:t>- downloads/PPT-01.pptx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